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824" r:id="rId3"/>
    <p:sldId id="813" r:id="rId4"/>
    <p:sldId id="815" r:id="rId5"/>
    <p:sldId id="799" r:id="rId6"/>
    <p:sldId id="825" r:id="rId7"/>
    <p:sldId id="826" r:id="rId8"/>
    <p:sldId id="827" r:id="rId9"/>
    <p:sldId id="828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95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2021/4/6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2021/4/6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68768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0390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36712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7002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144409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93240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144E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April 12</a:t>
            </a:r>
            <a:r>
              <a: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– </a:t>
            </a:r>
            <a:r>
              <a: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16, </a:t>
            </a:r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S2-2102394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WG2#144E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Elbonia,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April 12 </a:t>
            </a:r>
            <a:r>
              <a:rPr lang="en-US" altLang="de-DE" sz="1200" baseline="0" dirty="0">
                <a:solidFill>
                  <a:schemeClr val="bg1"/>
                </a:solidFill>
              </a:rPr>
              <a:t>–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16, </a:t>
            </a:r>
            <a:r>
              <a:rPr lang="en-US" altLang="de-DE" sz="1200" baseline="0" dirty="0">
                <a:solidFill>
                  <a:schemeClr val="bg1"/>
                </a:solidFill>
              </a:rPr>
              <a:t>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at SA#91-e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86253623"/>
              </p:ext>
            </p:extLst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dirty="0">
                <a:ea typeface="+mn-ea"/>
                <a:cs typeface="+mn-cs"/>
              </a:rPr>
              <a:t>Progress since SA#90-e: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TS skeleton and 18 </a:t>
            </a:r>
            <a:r>
              <a:rPr lang="en-US" altLang="ko-KR" sz="1200" dirty="0" err="1" smtClean="0"/>
              <a:t>pCRs</a:t>
            </a:r>
            <a:r>
              <a:rPr lang="en-US" altLang="ko-KR" sz="1200" dirty="0" smtClean="0"/>
              <a:t> </a:t>
            </a:r>
            <a:r>
              <a:rPr lang="en-US" altLang="zh-CN" sz="1200" dirty="0" smtClean="0"/>
              <a:t>agreed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to TS 23.247, 1 CR agreed to TS 23.501.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err="1"/>
              <a:t>pCRs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sp>
        <p:nvSpPr>
          <p:cNvPr id="2" name="矩形 1"/>
          <p:cNvSpPr/>
          <p:nvPr/>
        </p:nvSpPr>
        <p:spPr bwMode="auto">
          <a:xfrm rot="1682560">
            <a:off x="3045202" y="3130025"/>
            <a:ext cx="3456264" cy="427838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charset="0"/>
              </a:rPr>
              <a:t>This slides is to be updated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rgbClr val="FF33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5MBS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6007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dirty="0"/>
              <a:t>TR 23.757 v1.3.0 is available. </a:t>
            </a:r>
            <a:r>
              <a:rPr lang="de-DE" altLang="de-DE" sz="1050" dirty="0" smtClean="0"/>
              <a:t>TR </a:t>
            </a:r>
            <a:r>
              <a:rPr lang="de-DE" altLang="de-DE" sz="1050" dirty="0"/>
              <a:t>23.757 is sent to SA#91-e for approval.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dirty="0"/>
              <a:t>LS exchange with RAN2/RAN3 for the RAN dependent issues. </a:t>
            </a:r>
            <a:endParaRPr lang="de-DE" altLang="de-DE" sz="105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zh-CN" sz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Architecture is concluded and the part that the AF within the trusted domain is specified. </a:t>
            </a:r>
            <a:endParaRPr lang="de-DE" altLang="de-DE" sz="105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KI#1 concluded.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Support of deployments topologies with specific SMF Service Areas, and roaming are not handled in Rel-17.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Disagreement on how to address the </a:t>
            </a:r>
            <a:r>
              <a:rPr lang="en-US" altLang="de-DE" sz="1050" dirty="0" err="1"/>
              <a:t>signalling</a:t>
            </a:r>
            <a:r>
              <a:rPr lang="en-US" altLang="de-DE" sz="1050" dirty="0"/>
              <a:t> efficiency for group paging will be addressed in normative phase.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step:</a:t>
            </a:r>
            <a:r>
              <a:rPr lang="de-DE" altLang="de-DE" sz="1050" dirty="0"/>
              <a:t> Start the normative work</a:t>
            </a:r>
            <a:r>
              <a:rPr lang="en-US" altLang="de-DE" sz="1050" dirty="0"/>
              <a:t>.</a:t>
            </a:r>
            <a:endParaRPr lang="de-DE" altLang="de-DE" sz="105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KI#4 concluded. Open issue is resolved and the priority is only supported for an entire multicast session.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KI#7 concluded</a:t>
            </a:r>
            <a:r>
              <a:rPr lang="de-DE" altLang="de-DE" sz="105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9  (Interworking with EPC/eMBMS for Public Safety)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KI#9 concluded</a:t>
            </a:r>
            <a:r>
              <a:rPr lang="de-DE" altLang="de-DE" sz="105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  <a:endParaRPr lang="en-US" altLang="de-DE" sz="11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20120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 rot="1682560">
            <a:off x="3045202" y="3130025"/>
            <a:ext cx="3456264" cy="427838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charset="0"/>
              </a:rPr>
              <a:t>This slides is to be updated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rgbClr val="FF33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017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 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Based on the conclusions, KI#1, KI#6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The impacts are NG-RAN node notify session activation related to KI#1, enforcing area restriction related to KI#6, enabling shared MBS delivery and minimizing data loss related to KI#7.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LS sent to RAN, RAN2 and RAN3 to ask about the conclusions with RAN dependencies.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There is disagreement about the implication of removing Support of deployments topologies with specific SMF Service Areas.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(SA2#144E)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Continue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the disagreement on signaling efficiency issue for group paging.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Coordinate with RAN WGs to resolve the aspects with RAN dependencies.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SA2#144</a:t>
            </a:r>
            <a:r>
              <a:rPr lang="en-US" altLang="zh-CN" sz="1400" b="1" dirty="0"/>
              <a:t>e: </a:t>
            </a:r>
            <a:r>
              <a:rPr lang="en-US" altLang="zh-CN" sz="1400" dirty="0"/>
              <a:t>Continue the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</p:txBody>
      </p:sp>
      <p:sp>
        <p:nvSpPr>
          <p:cNvPr id="4" name="矩形 3"/>
          <p:cNvSpPr/>
          <p:nvPr/>
        </p:nvSpPr>
        <p:spPr bwMode="auto">
          <a:xfrm rot="1682560">
            <a:off x="3045202" y="3130025"/>
            <a:ext cx="3456264" cy="427838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charset="0"/>
              </a:rPr>
              <a:t>This slides is to be updated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rgbClr val="FF33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67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br>
              <a:rPr lang="en-US" altLang="zh-CN" dirty="0"/>
            </a:br>
            <a:r>
              <a:rPr lang="en-GB" altLang="zh-CN" sz="1800" dirty="0" smtClean="0"/>
              <a:t>SA2#143E </a:t>
            </a:r>
            <a:r>
              <a:rPr lang="en-US" altLang="zh-CN" sz="1800" dirty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</a:t>
            </a:r>
            <a:r>
              <a:rPr lang="en-GB" altLang="zh-CN" sz="1800" dirty="0" smtClean="0"/>
              <a:t>for </a:t>
            </a:r>
            <a:r>
              <a:rPr lang="en-GB" altLang="zh-CN" sz="1800" dirty="0"/>
              <a:t>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FS_5MBS Status at SA#91-e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Conclusions agreed for KI#1, #4, #7 and #9.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is sent to SA#91-e for approval.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/>
              <a:t>LS exchanges with RAN2, RAN3 and SA4.</a:t>
            </a:r>
            <a:endParaRPr lang="de-DE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Based on the conclusions, KI#1, KI#6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The impacts are NG-RAN node notify session activation related to KI#1, enforcing area restriction related to KI#6, enabling shared MBS delivery and minimizing data loss related to KI#7. 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 in normative phase.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89123070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6007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dirty="0"/>
              <a:t>TR 23.757 v1.3.0 is available. </a:t>
            </a:r>
            <a:r>
              <a:rPr lang="de-DE" altLang="de-DE" sz="1050" dirty="0" smtClean="0"/>
              <a:t>TR </a:t>
            </a:r>
            <a:r>
              <a:rPr lang="de-DE" altLang="de-DE" sz="1050" dirty="0"/>
              <a:t>23.757 is sent to SA#91-e for approval.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dirty="0"/>
              <a:t>LS exchange with RAN2/RAN3 for the RAN dependent issues. </a:t>
            </a:r>
            <a:endParaRPr lang="de-DE" altLang="de-DE" sz="105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zh-CN" sz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Architecture is concluded and the part that the AF within the trusted domain is specified. </a:t>
            </a:r>
            <a:endParaRPr lang="de-DE" altLang="de-DE" sz="105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KI#1 concluded.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Support of deployments topologies with specific SMF Service Areas, and roaming are not handled in Rel-17.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Disagreement on how to address the </a:t>
            </a:r>
            <a:r>
              <a:rPr lang="en-US" altLang="de-DE" sz="1050" dirty="0" err="1"/>
              <a:t>signalling</a:t>
            </a:r>
            <a:r>
              <a:rPr lang="en-US" altLang="de-DE" sz="1050" dirty="0"/>
              <a:t> efficiency for group paging will be addressed in normative phase.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step:</a:t>
            </a:r>
            <a:r>
              <a:rPr lang="de-DE" altLang="de-DE" sz="1050" dirty="0"/>
              <a:t> Start the normative work</a:t>
            </a:r>
            <a:r>
              <a:rPr lang="en-US" altLang="de-DE" sz="1050" dirty="0"/>
              <a:t>.</a:t>
            </a:r>
            <a:endParaRPr lang="de-DE" altLang="de-DE" sz="105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KI#4 concluded. Open issue is resolved and the priority is only supported for an entire multicast session.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KI#7 concluded</a:t>
            </a:r>
            <a:r>
              <a:rPr lang="de-DE" altLang="de-DE" sz="105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Key Issue 9  (Interworking with EPC/eMBMS for Public Safety)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50" dirty="0"/>
              <a:t>KI#9 concluded</a:t>
            </a:r>
            <a:r>
              <a:rPr lang="de-DE" altLang="de-DE" sz="105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50" b="1" dirty="0"/>
              <a:t>Next step</a:t>
            </a:r>
            <a:r>
              <a:rPr lang="de-DE" altLang="de-DE" sz="1050" dirty="0"/>
              <a:t>: Start the normative work</a:t>
            </a:r>
            <a:r>
              <a:rPr lang="en-US" altLang="de-DE" sz="1050" dirty="0"/>
              <a:t>.</a:t>
            </a:r>
            <a:endParaRPr lang="en-US" altLang="de-DE" sz="11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82396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Based on the conclusions, KI#1, KI#6 and KI#7 impacts RAN.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/>
              <a:t>The impacts are NG-RAN node notify session activation related to KI#1, enforcing area restriction related to KI#6, enabling shared MBS delivery and minimizing data loss related to KI#7.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LS sent to RAN, RAN2 and RAN3 to ask about the conclusions with RAN dependencies.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There is disagreement about the implication of removing Support of deployments topologies with specific SMF Service Areas.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(SA2#144E)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Continue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the disagreement on signaling efficiency issue for </a:t>
            </a:r>
            <a:r>
              <a:rPr lang="en-US" altLang="zh-CN" sz="1400"/>
              <a:t>group paging.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Coordinate with RAN WGs to resolve the aspects with RAN dependencies.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SA2#144</a:t>
            </a:r>
            <a:r>
              <a:rPr lang="en-US" altLang="zh-CN" sz="1400" b="1" dirty="0"/>
              <a:t>e: </a:t>
            </a:r>
            <a:r>
              <a:rPr lang="en-US" altLang="zh-CN" sz="1400" dirty="0"/>
              <a:t>Continue the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</p:txBody>
      </p:sp>
    </p:spTree>
    <p:extLst>
      <p:ext uri="{BB962C8B-B14F-4D97-AF65-F5344CB8AC3E}">
        <p14:creationId xmlns:p14="http://schemas.microsoft.com/office/powerpoint/2010/main" val="28949742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at SA#91-e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37657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dirty="0">
                <a:ea typeface="+mn-ea"/>
                <a:cs typeface="+mn-cs"/>
              </a:rPr>
              <a:t>Progress since SA#90-e: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TS skeleton and 18 </a:t>
            </a:r>
            <a:r>
              <a:rPr lang="en-US" altLang="ko-KR" sz="1200" dirty="0" err="1" smtClean="0"/>
              <a:t>pCRs</a:t>
            </a:r>
            <a:r>
              <a:rPr lang="en-US" altLang="ko-KR" sz="1200" dirty="0" smtClean="0"/>
              <a:t> </a:t>
            </a:r>
            <a:r>
              <a:rPr lang="en-US" altLang="zh-CN" sz="1200" dirty="0" smtClean="0"/>
              <a:t>agreed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to TS 23.247, 1 CR agreed to TS 23.501.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err="1"/>
              <a:t>pCRs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Continue the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209015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15358</TotalTime>
  <Words>1042</Words>
  <Application>Microsoft Office PowerPoint</Application>
  <PresentationFormat>全屏显示(4:3)</PresentationFormat>
  <Paragraphs>160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宋体</vt:lpstr>
      <vt:lpstr>Arial</vt:lpstr>
      <vt:lpstr>Calibri</vt:lpstr>
      <vt:lpstr>Times New Roman</vt:lpstr>
      <vt:lpstr>Office Theme</vt:lpstr>
      <vt:lpstr>5MBS Status Report</vt:lpstr>
      <vt:lpstr>5MBS Status at SA#91-e</vt:lpstr>
      <vt:lpstr>5MBS status after SA2#144e (1/2)</vt:lpstr>
      <vt:lpstr>FS_5MBS status after SA2#144e (2/2)</vt:lpstr>
      <vt:lpstr>Backup SA2#143E FS_5MBS Status Report for information</vt:lpstr>
      <vt:lpstr>FS_5MBS Status at SA#91-e</vt:lpstr>
      <vt:lpstr>FS_5MBS status after SA2#143e (1/2)</vt:lpstr>
      <vt:lpstr>FS_5MBS status after SA2#143e (2/2)</vt:lpstr>
      <vt:lpstr>5MBS Status at SA#91-e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1623</cp:revision>
  <dcterms:created xsi:type="dcterms:W3CDTF">2008-08-30T09:32:10Z</dcterms:created>
  <dcterms:modified xsi:type="dcterms:W3CDTF">2021-04-06T09:06:19Z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(3)q7QbHcvwSPLh1j8DzzNj25ERImVkeMMFVEV0ULHZZoJoqkbRTMeClKyEo+jK35Dugy6S49+2
BKeWapZ67dMqpCS1QYTLchUmDo5GNjwFI0xEUZhRRqa6+XfR+I5iVLLXcmUZ7MH3A6PkKUiw
5dAt+HeO9HicsnCmlj6A6cyhaSKR0x9uM/bxCc+bBpwCOBaJDgxoH8hKVhN6b9Hc7RIeQjtB
VAbL68FG7pni5+XUoJ</vt:lpwstr>
  </property>
  <property fmtid="{D5CDD505-2E9C-101B-9397-08002B2CF9AE}" pid="9" name="_2015_ms_pID_7253431">
    <vt:lpwstr>8Pxnbu9wlsHZ+rq+SVGEz2vjQFT20ZdImd01ZXXmPekZMwVEwB1BzJ
ZV3lVIdOKrqFLsHPYxzJSRDQcF30XdSzMsZAJk7yboVwI5yOFJe5fCWyRxgSxSRfIyM+kZ0f
krp2bdRNoapWfq0ieDc8Nx2KKGUeK+zzsHblMXAm5PuMWufY99IaCkYVOHPIxxRmcEHdwOcb
GctiPaa7yolq0htUjPdqqBG+LBJvcY0pyt01</vt:lpwstr>
  </property>
  <property fmtid="{D5CDD505-2E9C-101B-9397-08002B2CF9AE}" pid="10" name="_2015_ms_pID_7253432">
    <vt:lpwstr>zA==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1615377633</vt:lpwstr>
  </property>
</Properties>
</file>